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03400-20C5-4AC1-8F66-9309EA14E59C}" type="datetimeFigureOut">
              <a:rPr lang="en-US" smtClean="0"/>
              <a:pPr/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1722B-678F-45B0-82AD-9B2B5703F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33400"/>
            <a:ext cx="3200400" cy="121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Dedicated  Expert Engineer Always in your service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Gmail Technical Support Number : </a:t>
            </a:r>
            <a:r>
              <a:rPr lang="en-US" sz="2400" dirty="0" smtClean="0">
                <a:solidFill>
                  <a:srgbClr val="FF0000"/>
                </a:solidFill>
              </a:rPr>
              <a:t>1-877-7889452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ienware_banner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295400"/>
            <a:ext cx="5715000" cy="31242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24*7 Support by Monktech For Gmail </a:t>
            </a:r>
            <a:endParaRPr lang="en-U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800600"/>
            <a:ext cx="91440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FOR MORE DETAILS LOG ON TO OUR WEBSITE:</a:t>
            </a:r>
          </a:p>
          <a:p>
            <a:pPr algn="ctr"/>
            <a:r>
              <a:rPr lang="en-US" sz="2800" dirty="0" smtClean="0"/>
              <a:t>http://www.monktech.net/gmail-support-phone-number.html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5562600" cy="2667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100% Customer Satisfaction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343400"/>
            <a:ext cx="91440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FOR MORE DETAILS LOG ON TO OUR WEBSITE:</a:t>
            </a:r>
          </a:p>
          <a:p>
            <a:pPr algn="ctr"/>
            <a:r>
              <a:rPr lang="en-US" sz="2800" dirty="0" smtClean="0"/>
              <a:t>http://www.monktech.net/gmail-support-phone-number.html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05000"/>
            <a:ext cx="8153400" cy="22098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Highly Reliable Service</a:t>
            </a:r>
            <a:endParaRPr lang="en-U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419600"/>
            <a:ext cx="91440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FOR MORE DETAILS LOG ON TO OUR WEBSITE:</a:t>
            </a:r>
          </a:p>
          <a:p>
            <a:pPr algn="ctr"/>
            <a:r>
              <a:rPr lang="en-US" sz="2800" dirty="0" smtClean="0"/>
              <a:t>http://www.monktech.net/gmail-support-phone-number.html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447800"/>
            <a:ext cx="5791200" cy="28194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Toll Free Number 1-877-788-9452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724400"/>
            <a:ext cx="91440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FOR MORE DETAILS LOG ON TO OUR WEBSITE:</a:t>
            </a:r>
          </a:p>
          <a:p>
            <a:pPr algn="ctr"/>
            <a:r>
              <a:rPr lang="en-US" sz="2800" dirty="0" smtClean="0"/>
              <a:t>http://www.monktech.net/gmail-support-phone-number.html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0"/>
            <a:ext cx="71628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Thanks  You  For Watching This Presentation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267200"/>
            <a:ext cx="91440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/>
              <a:t>FOR MORE DETAILS LOG ON TO OUR WEBSITE:</a:t>
            </a:r>
          </a:p>
          <a:p>
            <a:pPr algn="ctr"/>
            <a:r>
              <a:rPr lang="en-US" sz="2800" dirty="0" smtClean="0"/>
              <a:t>http://www.monktech.net/gmail-support-phone-number.html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96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24*7 Support by Monktech For Gmail </vt:lpstr>
      <vt:lpstr>100% Customer Satisfaction</vt:lpstr>
      <vt:lpstr>Highly Reliable Service</vt:lpstr>
      <vt:lpstr>Toll Free Number 1-877-788-9452</vt:lpstr>
      <vt:lpstr>Thanks  You  For Watching This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2015-09-09T19:40:33Z</dcterms:created>
  <dcterms:modified xsi:type="dcterms:W3CDTF">2015-09-09T21:37:41Z</dcterms:modified>
</cp:coreProperties>
</file>