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60"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204" y="-12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E0F363D-210D-451F-A103-84103DE13390}" type="datetimeFigureOut">
              <a:rPr lang="en-US" smtClean="0"/>
              <a:t>11-Oct-17</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92DDE047-E6A0-407C-B828-1604E53B7D64}"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E0F363D-210D-451F-A103-84103DE13390}" type="datetimeFigureOut">
              <a:rPr lang="en-US" smtClean="0"/>
              <a:t>11-Oct-17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DDE047-E6A0-407C-B828-1604E53B7D6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E0F363D-210D-451F-A103-84103DE13390}" type="datetimeFigureOut">
              <a:rPr lang="en-US" smtClean="0"/>
              <a:t>11-Oct-17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DDE047-E6A0-407C-B828-1604E53B7D6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E0F363D-210D-451F-A103-84103DE13390}" type="datetimeFigureOut">
              <a:rPr lang="en-US" smtClean="0"/>
              <a:t>11-Oct-17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DDE047-E6A0-407C-B828-1604E53B7D6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E0F363D-210D-451F-A103-84103DE13390}" type="datetimeFigureOut">
              <a:rPr lang="en-US" smtClean="0"/>
              <a:t>11-Oct-17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DDE047-E6A0-407C-B828-1604E53B7D64}"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E0F363D-210D-451F-A103-84103DE13390}" type="datetimeFigureOut">
              <a:rPr lang="en-US" smtClean="0"/>
              <a:t>11-Oct-17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DDE047-E6A0-407C-B828-1604E53B7D6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E0F363D-210D-451F-A103-84103DE13390}" type="datetimeFigureOut">
              <a:rPr lang="en-US" smtClean="0"/>
              <a:t>11-Oct-17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2DDE047-E6A0-407C-B828-1604E53B7D6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E0F363D-210D-451F-A103-84103DE13390}" type="datetimeFigureOut">
              <a:rPr lang="en-US" smtClean="0"/>
              <a:t>11-Oct-17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2DDE047-E6A0-407C-B828-1604E53B7D6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0F363D-210D-451F-A103-84103DE13390}" type="datetimeFigureOut">
              <a:rPr lang="en-US" smtClean="0"/>
              <a:t>11-Oct-17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2DDE047-E6A0-407C-B828-1604E53B7D6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E0F363D-210D-451F-A103-84103DE13390}" type="datetimeFigureOut">
              <a:rPr lang="en-US" smtClean="0"/>
              <a:t>11-Oct-17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DDE047-E6A0-407C-B828-1604E53B7D6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E0F363D-210D-451F-A103-84103DE13390}" type="datetimeFigureOut">
              <a:rPr lang="en-US" smtClean="0"/>
              <a:t>11-Oct-17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92DDE047-E6A0-407C-B828-1604E53B7D64}"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E0F363D-210D-451F-A103-84103DE13390}" type="datetimeFigureOut">
              <a:rPr lang="en-US" smtClean="0"/>
              <a:t>11-Oct-17</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2DDE047-E6A0-407C-B828-1604E53B7D64}"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escortsinlebanon.net/contact-us" TargetMode="External"/><Relationship Id="rId3" Type="http://schemas.openxmlformats.org/officeDocument/2006/relationships/hyperlink" Target="http://www.escortsinlebanon.net/" TargetMode="External"/><Relationship Id="rId7" Type="http://schemas.openxmlformats.org/officeDocument/2006/relationships/hyperlink" Target="http://www.escortsinlebanon.net/rate" TargetMode="External"/><Relationship Id="rId2" Type="http://schemas.openxmlformats.org/officeDocument/2006/relationships/hyperlink" Target="http://www.escorts-in-lebanon.com/" TargetMode="External"/><Relationship Id="rId1" Type="http://schemas.openxmlformats.org/officeDocument/2006/relationships/slideLayout" Target="../slideLayouts/slideLayout2.xml"/><Relationship Id="rId6" Type="http://schemas.openxmlformats.org/officeDocument/2006/relationships/hyperlink" Target="http://www.escortsinlebanon.net/escorts" TargetMode="External"/><Relationship Id="rId5" Type="http://schemas.openxmlformats.org/officeDocument/2006/relationships/hyperlink" Target="http://www.escortsinlebanon.net/about-us" TargetMode="External"/><Relationship Id="rId10" Type="http://schemas.openxmlformats.org/officeDocument/2006/relationships/image" Target="../media/image3.jpeg"/><Relationship Id="rId4" Type="http://schemas.openxmlformats.org/officeDocument/2006/relationships/hyperlink" Target="http://www.escortsinlebanon.net/index" TargetMode="External"/><Relationship Id="rId9"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hyperlink" Target="http://www.escorts-in-lebanon.com/" TargetMode="External"/><Relationship Id="rId3" Type="http://schemas.openxmlformats.org/officeDocument/2006/relationships/hyperlink" Target="http://www.escorts-in-lebanon.com/about-us.html" TargetMode="External"/><Relationship Id="rId7" Type="http://schemas.openxmlformats.org/officeDocument/2006/relationships/image" Target="../media/image4.png"/><Relationship Id="rId2" Type="http://schemas.openxmlformats.org/officeDocument/2006/relationships/hyperlink" Target="http://www.escorts-in-lebanon.com/index.html" TargetMode="External"/><Relationship Id="rId1" Type="http://schemas.openxmlformats.org/officeDocument/2006/relationships/slideLayout" Target="../slideLayouts/slideLayout4.xml"/><Relationship Id="rId6" Type="http://schemas.openxmlformats.org/officeDocument/2006/relationships/hyperlink" Target="http://www.escorts-in-lebanon.com/contact-us.html" TargetMode="External"/><Relationship Id="rId5" Type="http://schemas.openxmlformats.org/officeDocument/2006/relationships/hyperlink" Target="http://www.escorts-in-lebanon.com/rates.html" TargetMode="External"/><Relationship Id="rId4" Type="http://schemas.openxmlformats.org/officeDocument/2006/relationships/hyperlink" Target="http://www.escorts-in-lebanon.com/escorts.html" TargetMode="External"/><Relationship Id="rId9" Type="http://schemas.openxmlformats.org/officeDocument/2006/relationships/image" Target="../media/image5.png"/></Relationships>
</file>

<file path=ppt/slides/_rels/slide3.xml.rels><?xml version="1.0" encoding="UTF-8" standalone="yes"?>
<Relationships xmlns="http://schemas.openxmlformats.org/package/2006/relationships"><Relationship Id="rId8" Type="http://schemas.openxmlformats.org/officeDocument/2006/relationships/hyperlink" Target="http://www.escorts-in-lebanon.com/escorts.html" TargetMode="External"/><Relationship Id="rId13" Type="http://schemas.openxmlformats.org/officeDocument/2006/relationships/image" Target="../media/image6.jpeg"/><Relationship Id="rId3" Type="http://schemas.openxmlformats.org/officeDocument/2006/relationships/hyperlink" Target="http://www.escortsinlebanon.net/index.html" TargetMode="External"/><Relationship Id="rId7" Type="http://schemas.openxmlformats.org/officeDocument/2006/relationships/hyperlink" Target="http://www.escorts-in-lebanon.com/about-us.html" TargetMode="External"/><Relationship Id="rId12" Type="http://schemas.openxmlformats.org/officeDocument/2006/relationships/hyperlink" Target="http://www.escortsinlebanon.net/rate.html" TargetMode="External"/><Relationship Id="rId2" Type="http://schemas.openxmlformats.org/officeDocument/2006/relationships/hyperlink" Target="http://www.escortsinlebanon.net/" TargetMode="External"/><Relationship Id="rId1" Type="http://schemas.openxmlformats.org/officeDocument/2006/relationships/slideLayout" Target="../slideLayouts/slideLayout9.xml"/><Relationship Id="rId6" Type="http://schemas.openxmlformats.org/officeDocument/2006/relationships/hyperlink" Target="http://www.escorts-in-lebanon.com/index.html" TargetMode="External"/><Relationship Id="rId11" Type="http://schemas.openxmlformats.org/officeDocument/2006/relationships/hyperlink" Target="http://www.escorts-in-lebanon.com/contact-us.html" TargetMode="External"/><Relationship Id="rId5" Type="http://schemas.openxmlformats.org/officeDocument/2006/relationships/hyperlink" Target="http://www.escorts-in-lebanon.com/" TargetMode="External"/><Relationship Id="rId10" Type="http://schemas.openxmlformats.org/officeDocument/2006/relationships/hyperlink" Target="http://www.escortsinlebanon.net/escorts" TargetMode="External"/><Relationship Id="rId4" Type="http://schemas.openxmlformats.org/officeDocument/2006/relationships/hyperlink" Target="http://www.escortsinlebanon.net/about-us" TargetMode="External"/><Relationship Id="rId9" Type="http://schemas.openxmlformats.org/officeDocument/2006/relationships/hyperlink" Target="http://www.escorts-in-lebanon.com/rates.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76200"/>
            <a:ext cx="7696200" cy="457200"/>
          </a:xfrm>
        </p:spPr>
        <p:txBody>
          <a:bodyPr>
            <a:noAutofit/>
          </a:bodyPr>
          <a:lstStyle/>
          <a:p>
            <a:pPr algn="ctr"/>
            <a:r>
              <a:rPr lang="en-US" sz="3200" b="1" dirty="0" smtClean="0"/>
              <a:t>Escort </a:t>
            </a:r>
            <a:r>
              <a:rPr lang="en-US" sz="3200" b="1" dirty="0"/>
              <a:t>in Lebanon</a:t>
            </a:r>
            <a:r>
              <a:rPr lang="en-US" sz="3200" dirty="0" smtClean="0"/>
              <a:t>  | </a:t>
            </a:r>
            <a:r>
              <a:rPr lang="en-US" sz="3200" b="1" dirty="0"/>
              <a:t>Lebanon Escort </a:t>
            </a:r>
            <a:r>
              <a:rPr lang="en-US" sz="3200" b="1" dirty="0" smtClean="0"/>
              <a:t>Service</a:t>
            </a:r>
            <a:endParaRPr lang="en-US" sz="3200" dirty="0"/>
          </a:p>
        </p:txBody>
      </p:sp>
      <p:sp>
        <p:nvSpPr>
          <p:cNvPr id="9" name="TextBox 8"/>
          <p:cNvSpPr txBox="1"/>
          <p:nvPr/>
        </p:nvSpPr>
        <p:spPr>
          <a:xfrm>
            <a:off x="228600" y="5301496"/>
            <a:ext cx="8229600" cy="1785104"/>
          </a:xfrm>
          <a:prstGeom prst="rect">
            <a:avLst/>
          </a:prstGeom>
          <a:noFill/>
        </p:spPr>
        <p:txBody>
          <a:bodyPr wrap="square" rtlCol="0">
            <a:spAutoFit/>
          </a:bodyPr>
          <a:lstStyle/>
          <a:p>
            <a:pPr algn="just"/>
            <a:r>
              <a:rPr lang="en-US" sz="1100" dirty="0"/>
              <a:t>Our </a:t>
            </a:r>
            <a:r>
              <a:rPr lang="en-US" sz="1100" u="sng" dirty="0">
                <a:hlinkClick r:id="rId2"/>
              </a:rPr>
              <a:t>Lebanon Escorts</a:t>
            </a:r>
            <a:r>
              <a:rPr lang="en-US" sz="1100" dirty="0"/>
              <a:t> is the most sultry and friendliest in Lebanon. They are amazingly master and well taught. They are especially hot and neighborly. Escorts from Lebanon are brain boggling women. Stunning and cleaned, these adolescent women will give nourishment to your each one need, and likewise fulfilling longings you always forgot you even had. You will be hard pushed to run across junior women as distinctly dedicated to your approval as your ordinary </a:t>
            </a:r>
            <a:r>
              <a:rPr lang="en-US" sz="1100" u="sng" dirty="0">
                <a:hlinkClick r:id="rId3"/>
              </a:rPr>
              <a:t>Escorts in Lebanon</a:t>
            </a:r>
            <a:r>
              <a:rPr lang="en-US" sz="1100" dirty="0"/>
              <a:t> gloats. These immature women encapsulate all the best parts of </a:t>
            </a:r>
            <a:r>
              <a:rPr lang="en-US" sz="1100" u="sng" dirty="0">
                <a:hlinkClick r:id="rId3"/>
              </a:rPr>
              <a:t>Lebanon Escort Service</a:t>
            </a:r>
            <a:r>
              <a:rPr lang="en-US" sz="1100" dirty="0"/>
              <a:t> and do so in structures overpoweringly hotly. As a consequence of this, various who have always underpinned an enthusiasm toward Lebanon, yet have not ever had the opening to visit be obliged to a need of time or cash will find all that they are scanning for in these </a:t>
            </a:r>
            <a:r>
              <a:rPr lang="en-US" sz="1100" u="sng" dirty="0">
                <a:hlinkClick r:id="rId2"/>
              </a:rPr>
              <a:t>Independent Lebanon Escorts</a:t>
            </a:r>
            <a:r>
              <a:rPr lang="en-US" sz="1100" dirty="0"/>
              <a:t>. These young women offer such genuinely Lebanon distinguishment that utilizing a night with one is an ability for all intents and purpose indistinguishable to positively flying out to the country itself.</a:t>
            </a:r>
          </a:p>
          <a:p>
            <a:pPr algn="just"/>
            <a:endParaRPr lang="en-US" sz="1100" dirty="0"/>
          </a:p>
        </p:txBody>
      </p:sp>
      <p:sp>
        <p:nvSpPr>
          <p:cNvPr id="11" name="TextBox 10"/>
          <p:cNvSpPr txBox="1"/>
          <p:nvPr/>
        </p:nvSpPr>
        <p:spPr>
          <a:xfrm>
            <a:off x="3581400" y="772180"/>
            <a:ext cx="5562600" cy="523220"/>
          </a:xfrm>
          <a:prstGeom prst="rect">
            <a:avLst/>
          </a:prstGeom>
          <a:noFill/>
        </p:spPr>
        <p:txBody>
          <a:bodyPr wrap="square" rtlCol="0">
            <a:spAutoFit/>
          </a:bodyPr>
          <a:lstStyle/>
          <a:p>
            <a:r>
              <a:rPr lang="en-US" sz="1400" b="1" u="sng" dirty="0">
                <a:hlinkClick r:id="rId4"/>
              </a:rPr>
              <a:t>Home</a:t>
            </a:r>
            <a:r>
              <a:rPr lang="en-US" sz="1400" dirty="0"/>
              <a:t>     </a:t>
            </a:r>
            <a:r>
              <a:rPr lang="en-US" sz="1400" b="1" u="sng" dirty="0">
                <a:hlinkClick r:id="rId5"/>
              </a:rPr>
              <a:t>ABOUT US</a:t>
            </a:r>
            <a:r>
              <a:rPr lang="en-US" sz="1400" dirty="0"/>
              <a:t>       </a:t>
            </a:r>
            <a:r>
              <a:rPr lang="en-US" sz="1400" b="1" u="sng" dirty="0">
                <a:hlinkClick r:id="rId6"/>
              </a:rPr>
              <a:t>ESCORTS</a:t>
            </a:r>
            <a:r>
              <a:rPr lang="en-US" sz="1400" dirty="0"/>
              <a:t>     </a:t>
            </a:r>
            <a:r>
              <a:rPr lang="en-US" sz="1400" b="1" u="sng" dirty="0">
                <a:hlinkClick r:id="rId7"/>
              </a:rPr>
              <a:t>RATES</a:t>
            </a:r>
            <a:r>
              <a:rPr lang="en-US" sz="1400" dirty="0"/>
              <a:t>    </a:t>
            </a:r>
            <a:r>
              <a:rPr lang="en-US" sz="1400" b="1" u="sng" dirty="0">
                <a:hlinkClick r:id="rId8"/>
              </a:rPr>
              <a:t>CONTACT US</a:t>
            </a:r>
            <a:endParaRPr lang="en-US" sz="1400" dirty="0"/>
          </a:p>
          <a:p>
            <a:endParaRPr lang="en-US" sz="1400" dirty="0"/>
          </a:p>
        </p:txBody>
      </p:sp>
      <p:pic>
        <p:nvPicPr>
          <p:cNvPr id="14" name="Picture 13" descr="logo.png"/>
          <p:cNvPicPr>
            <a:picLocks noChangeAspect="1"/>
          </p:cNvPicPr>
          <p:nvPr/>
        </p:nvPicPr>
        <p:blipFill>
          <a:blip r:embed="rId9"/>
          <a:stretch>
            <a:fillRect/>
          </a:stretch>
        </p:blipFill>
        <p:spPr>
          <a:xfrm>
            <a:off x="57150" y="76200"/>
            <a:ext cx="1238250" cy="485775"/>
          </a:xfrm>
          <a:prstGeom prst="rect">
            <a:avLst/>
          </a:prstGeom>
        </p:spPr>
      </p:pic>
      <p:pic>
        <p:nvPicPr>
          <p:cNvPr id="18" name="Content Placeholder 17" descr="lb (7).jpg"/>
          <p:cNvPicPr>
            <a:picLocks noGrp="1" noChangeAspect="1"/>
          </p:cNvPicPr>
          <p:nvPr>
            <p:ph idx="1"/>
          </p:nvPr>
        </p:nvPicPr>
        <p:blipFill>
          <a:blip r:embed="rId10"/>
          <a:stretch>
            <a:fillRect/>
          </a:stretch>
        </p:blipFill>
        <p:spPr>
          <a:xfrm>
            <a:off x="533400" y="1143000"/>
            <a:ext cx="7808383" cy="4191000"/>
          </a:xfrm>
          <a:prstGeom prst="rect">
            <a:avLst/>
          </a:prstGeom>
          <a:ln>
            <a:noFill/>
          </a:ln>
          <a:effectLst>
            <a:softEdge rad="112500"/>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14400"/>
            <a:ext cx="8229600" cy="515112"/>
          </a:xfrm>
        </p:spPr>
        <p:txBody>
          <a:bodyPr>
            <a:noAutofit/>
          </a:bodyPr>
          <a:lstStyle/>
          <a:p>
            <a:r>
              <a:rPr lang="en-US" sz="2800" b="1" u="sng" dirty="0" smtClean="0">
                <a:hlinkClick r:id="rId2"/>
              </a:rPr>
              <a:t>Home</a:t>
            </a:r>
            <a:r>
              <a:rPr lang="en-US" sz="2800" dirty="0" smtClean="0"/>
              <a:t>     </a:t>
            </a:r>
            <a:r>
              <a:rPr lang="en-US" sz="2800" b="1" u="sng" dirty="0" smtClean="0">
                <a:hlinkClick r:id="rId3"/>
              </a:rPr>
              <a:t>ABOUT US</a:t>
            </a:r>
            <a:r>
              <a:rPr lang="en-US" sz="2800" dirty="0" smtClean="0"/>
              <a:t>       </a:t>
            </a:r>
            <a:r>
              <a:rPr lang="en-US" sz="2800" b="1" u="sng" dirty="0" smtClean="0">
                <a:hlinkClick r:id="rId4"/>
              </a:rPr>
              <a:t>ESCORTS</a:t>
            </a:r>
            <a:r>
              <a:rPr lang="en-US" sz="2800" dirty="0" smtClean="0"/>
              <a:t>     </a:t>
            </a:r>
            <a:r>
              <a:rPr lang="en-US" sz="2800" b="1" u="sng" dirty="0" smtClean="0">
                <a:hlinkClick r:id="rId5"/>
              </a:rPr>
              <a:t>RATES</a:t>
            </a:r>
            <a:r>
              <a:rPr lang="en-US" sz="2800" dirty="0" smtClean="0"/>
              <a:t>    </a:t>
            </a:r>
            <a:r>
              <a:rPr lang="en-US" sz="2800" b="1" u="sng" dirty="0" smtClean="0">
                <a:hlinkClick r:id="rId6"/>
              </a:rPr>
              <a:t>CONTACT US</a:t>
            </a:r>
            <a:endParaRPr lang="en-US" sz="2800" dirty="0"/>
          </a:p>
        </p:txBody>
      </p:sp>
      <p:pic>
        <p:nvPicPr>
          <p:cNvPr id="6" name="Content Placeholder 5" descr="download.png"/>
          <p:cNvPicPr>
            <a:picLocks noGrp="1" noChangeAspect="1"/>
          </p:cNvPicPr>
          <p:nvPr>
            <p:ph sz="half" idx="1"/>
          </p:nvPr>
        </p:nvPicPr>
        <p:blipFill>
          <a:blip r:embed="rId7"/>
          <a:stretch>
            <a:fillRect/>
          </a:stretch>
        </p:blipFill>
        <p:spPr>
          <a:xfrm>
            <a:off x="76200" y="57150"/>
            <a:ext cx="2028825" cy="552450"/>
          </a:xfrm>
        </p:spPr>
      </p:pic>
      <p:sp>
        <p:nvSpPr>
          <p:cNvPr id="9" name="TextBox 8"/>
          <p:cNvSpPr txBox="1"/>
          <p:nvPr/>
        </p:nvSpPr>
        <p:spPr>
          <a:xfrm>
            <a:off x="533400" y="5257800"/>
            <a:ext cx="7848600" cy="1384995"/>
          </a:xfrm>
          <a:prstGeom prst="rect">
            <a:avLst/>
          </a:prstGeom>
          <a:noFill/>
        </p:spPr>
        <p:txBody>
          <a:bodyPr wrap="square" rtlCol="0">
            <a:spAutoFit/>
          </a:bodyPr>
          <a:lstStyle/>
          <a:p>
            <a:pPr algn="just"/>
            <a:r>
              <a:rPr lang="en-US" sz="1050" dirty="0"/>
              <a:t>The most noteworthy and hot </a:t>
            </a:r>
            <a:r>
              <a:rPr lang="en-US" sz="1050" b="1" u="sng" dirty="0">
                <a:hlinkClick r:id="rId8"/>
              </a:rPr>
              <a:t>Escort in Lebanon</a:t>
            </a:r>
            <a:r>
              <a:rPr lang="en-US" sz="1050" dirty="0"/>
              <a:t> is primed to help the customers with faultless exciting enjoyment. We at </a:t>
            </a:r>
            <a:r>
              <a:rPr lang="en-US" sz="1050" b="1" u="sng" dirty="0">
                <a:hlinkClick r:id="rId8"/>
              </a:rPr>
              <a:t>Lebanon Escorts Agency</a:t>
            </a:r>
            <a:r>
              <a:rPr lang="en-US" sz="1050" dirty="0"/>
              <a:t> organizations provide for you a juvenile female to fulfill all the desires in the most alluring way. On the off chance that you are delineating to experience your prized minutes with the captivating escort then this is the perfect spot, where you can select your young woman with basically making a call. The decision of well taught and customer base turned escorts is available with complete profile. You can select any of the youthful women as stated by your warmth. To an extraordinary degree hot and flawlessly formed with unique figure </a:t>
            </a:r>
            <a:r>
              <a:rPr lang="en-US" sz="1050" b="1" u="sng" dirty="0">
                <a:hlinkClick r:id="rId8"/>
              </a:rPr>
              <a:t>Lebanon Escorts Service</a:t>
            </a:r>
            <a:r>
              <a:rPr lang="en-US" sz="1050" dirty="0"/>
              <a:t> supply you the world-class delight.</a:t>
            </a:r>
          </a:p>
          <a:p>
            <a:pPr algn="just"/>
            <a:r>
              <a:rPr lang="en-US" sz="1050" dirty="0"/>
              <a:t> </a:t>
            </a:r>
          </a:p>
          <a:p>
            <a:pPr algn="just"/>
            <a:endParaRPr lang="en-US" sz="1050" dirty="0"/>
          </a:p>
        </p:txBody>
      </p:sp>
      <p:pic>
        <p:nvPicPr>
          <p:cNvPr id="14" name="Picture 13" descr="lb5.PNG"/>
          <p:cNvPicPr>
            <a:picLocks noChangeAspect="1"/>
          </p:cNvPicPr>
          <p:nvPr/>
        </p:nvPicPr>
        <p:blipFill>
          <a:blip r:embed="rId9"/>
          <a:stretch>
            <a:fillRect/>
          </a:stretch>
        </p:blipFill>
        <p:spPr>
          <a:xfrm>
            <a:off x="1371600" y="1752600"/>
            <a:ext cx="6125430" cy="34009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US</a:t>
            </a:r>
            <a:endParaRPr lang="en-US" dirty="0"/>
          </a:p>
        </p:txBody>
      </p:sp>
      <p:sp>
        <p:nvSpPr>
          <p:cNvPr id="3" name="Text Placeholder 2"/>
          <p:cNvSpPr>
            <a:spLocks noGrp="1"/>
          </p:cNvSpPr>
          <p:nvPr>
            <p:ph type="body" sz="half" idx="2"/>
          </p:nvPr>
        </p:nvSpPr>
        <p:spPr>
          <a:xfrm>
            <a:off x="152400" y="2743200"/>
            <a:ext cx="2667000" cy="2438400"/>
          </a:xfrm>
        </p:spPr>
        <p:txBody>
          <a:bodyPr>
            <a:normAutofit fontScale="92500" lnSpcReduction="10000"/>
          </a:bodyPr>
          <a:lstStyle/>
          <a:p>
            <a:r>
              <a:rPr lang="en-US" dirty="0" err="1" smtClean="0">
                <a:hlinkClick r:id="rId2"/>
              </a:rPr>
              <a:t>EscortsinLebanon</a:t>
            </a:r>
            <a:r>
              <a:rPr lang="en-US" dirty="0" smtClean="0"/>
              <a:t> </a:t>
            </a:r>
            <a:r>
              <a:rPr lang="en-US" dirty="0" smtClean="0">
                <a:hlinkClick r:id="rId3"/>
              </a:rPr>
              <a:t>| </a:t>
            </a:r>
            <a:r>
              <a:rPr lang="en-US" dirty="0" err="1" smtClean="0">
                <a:hlinkClick r:id="rId3"/>
              </a:rPr>
              <a:t>LebanonEscortsServices</a:t>
            </a:r>
            <a:r>
              <a:rPr lang="en-US" dirty="0" smtClean="0"/>
              <a:t> | </a:t>
            </a:r>
            <a:r>
              <a:rPr lang="en-US" dirty="0" err="1" smtClean="0">
                <a:hlinkClick r:id="rId4"/>
              </a:rPr>
              <a:t>EscortinLebanon</a:t>
            </a:r>
            <a:r>
              <a:rPr lang="en-US" dirty="0" smtClean="0"/>
              <a:t> | </a:t>
            </a:r>
            <a:r>
              <a:rPr lang="en-US" b="1" dirty="0" err="1" smtClean="0">
                <a:hlinkClick r:id="rId5"/>
              </a:rPr>
              <a:t>LebanonEscorts</a:t>
            </a:r>
            <a:r>
              <a:rPr lang="en-US" dirty="0" smtClean="0"/>
              <a:t> </a:t>
            </a:r>
            <a:r>
              <a:rPr lang="en-US" dirty="0" smtClean="0"/>
              <a:t>| </a:t>
            </a:r>
            <a:r>
              <a:rPr lang="en-US" dirty="0" err="1" smtClean="0">
                <a:hlinkClick r:id="rId5"/>
              </a:rPr>
              <a:t>LebanonEscortsService</a:t>
            </a:r>
            <a:r>
              <a:rPr lang="en-US" dirty="0" smtClean="0"/>
              <a:t> | </a:t>
            </a:r>
            <a:r>
              <a:rPr lang="en-US" b="1" dirty="0" err="1" smtClean="0">
                <a:hlinkClick r:id="rId6"/>
              </a:rPr>
              <a:t>LebanonEscortService</a:t>
            </a:r>
            <a:r>
              <a:rPr lang="en-US" dirty="0" smtClean="0"/>
              <a:t> | </a:t>
            </a:r>
            <a:r>
              <a:rPr lang="en-US" dirty="0" err="1" smtClean="0">
                <a:hlinkClick r:id="rId7"/>
              </a:rPr>
              <a:t>EscortLebanon</a:t>
            </a:r>
            <a:r>
              <a:rPr lang="en-US" dirty="0" smtClean="0"/>
              <a:t> | </a:t>
            </a:r>
            <a:r>
              <a:rPr lang="en-US" b="1" dirty="0" err="1" smtClean="0">
                <a:hlinkClick r:id="rId8"/>
              </a:rPr>
              <a:t>LebanonEscort</a:t>
            </a:r>
            <a:r>
              <a:rPr lang="en-US" dirty="0" smtClean="0"/>
              <a:t> | </a:t>
            </a:r>
            <a:r>
              <a:rPr lang="en-US" b="1" dirty="0" err="1" smtClean="0">
                <a:hlinkClick r:id="rId9"/>
              </a:rPr>
              <a:t>EscortsLebanon</a:t>
            </a:r>
            <a:r>
              <a:rPr lang="en-US" dirty="0" smtClean="0"/>
              <a:t> | </a:t>
            </a:r>
            <a:r>
              <a:rPr lang="en-US" b="1" dirty="0" err="1" smtClean="0">
                <a:hlinkClick r:id="rId10"/>
              </a:rPr>
              <a:t>LebanonEscortsAgency</a:t>
            </a:r>
            <a:r>
              <a:rPr lang="en-US" b="1" dirty="0" smtClean="0">
                <a:hlinkClick r:id="rId10"/>
              </a:rPr>
              <a:t> </a:t>
            </a:r>
            <a:r>
              <a:rPr lang="en-US" dirty="0" smtClean="0"/>
              <a:t>| </a:t>
            </a:r>
            <a:r>
              <a:rPr lang="en-US" b="1" dirty="0" err="1" smtClean="0">
                <a:hlinkClick r:id="rId11"/>
              </a:rPr>
              <a:t>LebanonEscortAgency</a:t>
            </a:r>
            <a:r>
              <a:rPr lang="en-US" dirty="0" smtClean="0"/>
              <a:t> </a:t>
            </a:r>
            <a:r>
              <a:rPr lang="en-US" dirty="0" smtClean="0">
                <a:hlinkClick r:id="rId12"/>
              </a:rPr>
              <a:t>| </a:t>
            </a:r>
            <a:r>
              <a:rPr lang="en-US" dirty="0" err="1" smtClean="0">
                <a:hlinkClick r:id="rId12"/>
              </a:rPr>
              <a:t>EscortsServiceLebanon</a:t>
            </a:r>
            <a:r>
              <a:rPr lang="en-US" dirty="0" smtClean="0"/>
              <a:t> |  </a:t>
            </a:r>
            <a:r>
              <a:rPr lang="en-US" b="1" dirty="0" err="1" smtClean="0">
                <a:hlinkClick r:id="rId5"/>
              </a:rPr>
              <a:t>EscortServiceLebanon</a:t>
            </a:r>
            <a:r>
              <a:rPr lang="en-US" dirty="0" smtClean="0"/>
              <a:t> | </a:t>
            </a:r>
            <a:r>
              <a:rPr lang="en-US" dirty="0" err="1" smtClean="0">
                <a:hlinkClick r:id="rId5"/>
              </a:rPr>
              <a:t>LebanonEscortServices</a:t>
            </a:r>
            <a:r>
              <a:rPr lang="en-US" dirty="0" smtClean="0"/>
              <a:t>.   </a:t>
            </a:r>
            <a:br>
              <a:rPr lang="en-US" dirty="0" smtClean="0"/>
            </a:br>
            <a:endParaRPr lang="en-US" dirty="0" smtClean="0"/>
          </a:p>
          <a:p>
            <a:endParaRPr lang="en-US" dirty="0" smtClean="0"/>
          </a:p>
          <a:p>
            <a:endParaRPr lang="en-US" dirty="0"/>
          </a:p>
        </p:txBody>
      </p:sp>
      <p:pic>
        <p:nvPicPr>
          <p:cNvPr id="14" name="Picture Placeholder 13" descr="67986857457.jpg"/>
          <p:cNvPicPr>
            <a:picLocks noGrp="1" noChangeAspect="1"/>
          </p:cNvPicPr>
          <p:nvPr>
            <p:ph type="pic" idx="1"/>
          </p:nvPr>
        </p:nvPicPr>
        <p:blipFill>
          <a:blip r:embed="rId13"/>
          <a:srcRect t="25192" b="25192"/>
          <a:stretch>
            <a:fillRect/>
          </a:stretch>
        </p:blipFill>
        <p:spPr/>
      </p:pic>
      <p:sp>
        <p:nvSpPr>
          <p:cNvPr id="16" name="Rectangle 15"/>
          <p:cNvSpPr/>
          <p:nvPr/>
        </p:nvSpPr>
        <p:spPr>
          <a:xfrm>
            <a:off x="990600" y="5486400"/>
            <a:ext cx="4205960"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009613166137</a:t>
            </a:r>
            <a:endPar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81</TotalTime>
  <Words>46</Words>
  <Application>Microsoft Office PowerPoint</Application>
  <PresentationFormat>On-screen Show (4:3)</PresentationFormat>
  <Paragraphs>9</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Flow</vt:lpstr>
      <vt:lpstr>Escort in Lebanon  | Lebanon Escort Service</vt:lpstr>
      <vt:lpstr>Home     ABOUT US       ESCORTS     RATES    CONTACT US</vt:lpstr>
      <vt:lpstr>CONTACT US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Escort in Lebanon  | Lebanon Escort Service</dc:title>
  <dc:creator>admin</dc:creator>
  <cp:lastModifiedBy>admin</cp:lastModifiedBy>
  <cp:revision>9</cp:revision>
  <dcterms:created xsi:type="dcterms:W3CDTF">2017-10-11T09:50:24Z</dcterms:created>
  <dcterms:modified xsi:type="dcterms:W3CDTF">2017-10-11T11:11:59Z</dcterms:modified>
</cp:coreProperties>
</file>